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9"/>
  </p:notesMasterIdLst>
  <p:sldIdLst>
    <p:sldId id="311" r:id="rId3"/>
    <p:sldId id="323" r:id="rId4"/>
    <p:sldId id="324" r:id="rId5"/>
    <p:sldId id="257" r:id="rId6"/>
    <p:sldId id="327" r:id="rId7"/>
    <p:sldId id="259" r:id="rId8"/>
    <p:sldId id="260" r:id="rId9"/>
    <p:sldId id="261" r:id="rId10"/>
    <p:sldId id="305" r:id="rId11"/>
    <p:sldId id="328" r:id="rId12"/>
    <p:sldId id="310" r:id="rId13"/>
    <p:sldId id="306" r:id="rId14"/>
    <p:sldId id="307" r:id="rId15"/>
    <p:sldId id="308" r:id="rId16"/>
    <p:sldId id="309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8" autoAdjust="0"/>
    <p:restoredTop sz="94660"/>
  </p:normalViewPr>
  <p:slideViewPr>
    <p:cSldViewPr snapToGrid="0">
      <p:cViewPr>
        <p:scale>
          <a:sx n="93" d="100"/>
          <a:sy n="93" d="100"/>
        </p:scale>
        <p:origin x="48" y="8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60.pn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48.sv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72BB6F-21F9-4380-F8C8-7BCE8C86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374" y="1206501"/>
            <a:ext cx="3249529" cy="4844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/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/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/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6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61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Numerical AVAR values have been averaged over 100 Monte Carlo simulations. 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439522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55553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Moving Average at What Window Length?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  <a:p>
            <a:r>
              <a:rPr lang="en-US" dirty="0"/>
              <a:t>This is mainly because in many scenarios the signal and noise characteristics are not available in prior or have an unforeseen dynamics.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7491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92224" y="1433501"/>
            <a:ext cx="2928771" cy="47000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9AE904-6DA1-7EC2-1230-34082BE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97" r="31495"/>
          <a:stretch/>
        </p:blipFill>
        <p:spPr>
          <a:xfrm>
            <a:off x="7146329" y="2775285"/>
            <a:ext cx="426160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7700</TotalTime>
  <Words>1182</Words>
  <Application>Microsoft Macintosh PowerPoint</Application>
  <PresentationFormat>Widescreen</PresentationFormat>
  <Paragraphs>127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Motivation</vt:lpstr>
      <vt:lpstr>Moving Average at What Window Length?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Hossein Haeri</cp:lastModifiedBy>
  <cp:revision>76</cp:revision>
  <dcterms:created xsi:type="dcterms:W3CDTF">2016-08-30T22:58:23Z</dcterms:created>
  <dcterms:modified xsi:type="dcterms:W3CDTF">2022-06-05T02:48:26Z</dcterms:modified>
</cp:coreProperties>
</file>